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6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44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2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38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1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2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5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1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4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4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C7D2E-6CE5-4F6A-A285-F74CEE771D9A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8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23758/is-it-possible-to-do-single-vehicle-tracking-using-fourier-transform" TargetMode="External"/><Relationship Id="rId2" Type="http://schemas.openxmlformats.org/officeDocument/2006/relationships/hyperlink" Target="https://dsp.stackexchange.com/questions/16462/how-moving-part-pixel-intensity-values-of-video-frames-becomes-dominant-compare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aussianwaves.com/2015/11/interpreting-fft-results-obtaining-magnitude-and-phase-information/" TargetMode="External"/><Relationship Id="rId4" Type="http://schemas.openxmlformats.org/officeDocument/2006/relationships/hyperlink" Target="https://www.youtube.com/watch?v=bSeFrPrqZ2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7D2E-E594-42C1-93D5-C1378CE76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Motion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C32DF-7538-4B4A-9102-E05B3F0C5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detect motion in a video using signal processing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27190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7996-1BAF-4825-908F-62D25B65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22F1-582C-46E8-AD60-967469BD1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  <a:p>
            <a:r>
              <a:rPr lang="en-US" dirty="0"/>
              <a:t>Initial solution</a:t>
            </a:r>
          </a:p>
          <a:p>
            <a:r>
              <a:rPr lang="en-US" dirty="0"/>
              <a:t>Fine tune the solution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Usage</a:t>
            </a:r>
          </a:p>
          <a:p>
            <a:r>
              <a:rPr lang="en-US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38959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6379-7D7C-4D06-B0BE-9DA78A3E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400BB-C852-4C9A-B078-27B2BA95E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moving objects in a video stream by using only signal processing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94222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EF2B-7418-4E4C-9EEE-DC6274FB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2F6D-5967-4D8F-BCFB-2F557B65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pipeline consisting of background removal techniques and 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410028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730C-B2CE-4A6F-888A-48C7C279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  <a:br>
              <a:rPr lang="en-US" dirty="0"/>
            </a:br>
            <a:r>
              <a:rPr lang="en-US" sz="2400" dirty="0"/>
              <a:t> - initial solution 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81DD2-93A8-45BE-B862-9322B1B8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Apply the Fast Fourier Transform on an array of frames taken from the original video stream:</a:t>
            </a:r>
          </a:p>
          <a:p>
            <a:pPr lvl="1"/>
            <a:r>
              <a:rPr lang="en-US" dirty="0"/>
              <a:t>Take every frame from the video and  preprocess it by resizing and applying a Gaussian Blur filter</a:t>
            </a:r>
          </a:p>
          <a:p>
            <a:pPr lvl="1"/>
            <a:r>
              <a:rPr lang="en-US" dirty="0"/>
              <a:t>Convert the frames to grayscale</a:t>
            </a:r>
          </a:p>
          <a:p>
            <a:pPr lvl="1"/>
            <a:r>
              <a:rPr lang="en-US" dirty="0"/>
              <a:t>Compute 3D Fast Fourier Transform on the whole sequence of frames</a:t>
            </a:r>
          </a:p>
          <a:p>
            <a:pPr lvl="1"/>
            <a:r>
              <a:rPr lang="en-US" dirty="0"/>
              <a:t>Compute the phase angle</a:t>
            </a:r>
          </a:p>
          <a:p>
            <a:pPr lvl="1"/>
            <a:r>
              <a:rPr lang="en-US" dirty="0"/>
              <a:t>Compute phase spectrum array from the phase angle</a:t>
            </a:r>
          </a:p>
          <a:p>
            <a:pPr lvl="1"/>
            <a:r>
              <a:rPr lang="en-US" dirty="0"/>
              <a:t>Apply 3D inverse Fast Fourier Transform on the phase spectrum array</a:t>
            </a:r>
          </a:p>
          <a:p>
            <a:pPr lvl="1"/>
            <a:r>
              <a:rPr lang="en-US" dirty="0"/>
              <a:t>For every element in the array apply a Gaussian Blur filter in order to reduce the noise and convert it to a binary image using the mean as threshold</a:t>
            </a:r>
          </a:p>
          <a:p>
            <a:pPr lvl="1"/>
            <a:r>
              <a:rPr lang="en-US" dirty="0"/>
              <a:t>Find contours around the resulting white regions and eliminate the too small areas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9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1650-B17B-47CB-9E97-B3517B2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- initial solution 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104BC-897B-4E14-A654-5C8015304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solution works most of the time but the results are not satisfactory</a:t>
            </a:r>
          </a:p>
        </p:txBody>
      </p:sp>
    </p:spTree>
    <p:extLst>
      <p:ext uri="{BB962C8B-B14F-4D97-AF65-F5344CB8AC3E}">
        <p14:creationId xmlns:p14="http://schemas.microsoft.com/office/powerpoint/2010/main" val="32806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F0F1-0B77-4C6A-9DAC-F7BC853C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889E-A2C9-441B-BDEE-00B13B63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fine-tune the result, background removal techniques were added</a:t>
            </a:r>
          </a:p>
          <a:p>
            <a:r>
              <a:rPr lang="en-US" dirty="0"/>
              <a:t>It adds accuracy and also speed in processing the data by removing a huge amount of unnecessary data</a:t>
            </a:r>
          </a:p>
        </p:txBody>
      </p:sp>
    </p:spTree>
    <p:extLst>
      <p:ext uri="{BB962C8B-B14F-4D97-AF65-F5344CB8AC3E}">
        <p14:creationId xmlns:p14="http://schemas.microsoft.com/office/powerpoint/2010/main" val="208997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849F-3818-46AF-9BB3-BA35D4F1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9D877E1-E24C-46DA-B5B9-08102C1AD4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9799" y="1805362"/>
            <a:ext cx="6131737" cy="3454400"/>
          </a:xfrm>
        </p:spPr>
      </p:pic>
    </p:spTree>
    <p:extLst>
      <p:ext uri="{BB962C8B-B14F-4D97-AF65-F5344CB8AC3E}">
        <p14:creationId xmlns:p14="http://schemas.microsoft.com/office/powerpoint/2010/main" val="363717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71B7-823F-426F-B7E5-11849C85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B6FA-9DF7-4E15-8B82-446CD4E4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Weblinks:</a:t>
            </a:r>
          </a:p>
          <a:p>
            <a:pPr lvl="1"/>
            <a:r>
              <a:rPr lang="en-US" dirty="0">
                <a:hlinkClick r:id="rId2"/>
              </a:rPr>
              <a:t>https://dsp.stackexchange.com/questions/16462/how-moving-part-pixel-intensity-values-of-video-frames-becomes-dominant-compared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https://dsp.stackexchange.com/questions/23758/is-it-possible-to-do-single-vehicle-tracking-using-fourier-transform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https://www.youtube.com/watch?v=bSeFrPrqZ2A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https://www.gaussianwaves.com/2015/11/interpreting-fft-results-obtaining-magnitude-and-phase-information/</a:t>
            </a:r>
            <a:endParaRPr lang="en-US" dirty="0"/>
          </a:p>
          <a:p>
            <a:pPr lvl="1"/>
            <a:r>
              <a:rPr lang="en-US" dirty="0"/>
              <a:t>OpenCV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7013953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</TotalTime>
  <Words>275</Words>
  <Application>Microsoft Office PowerPoint</Application>
  <PresentationFormat>Widescreen</PresentationFormat>
  <Paragraphs>38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Motion Detector</vt:lpstr>
      <vt:lpstr>Agenda</vt:lpstr>
      <vt:lpstr>The problem</vt:lpstr>
      <vt:lpstr>The solution</vt:lpstr>
      <vt:lpstr>The solution  - initial solution -</vt:lpstr>
      <vt:lpstr>The solution  - initial solution -</vt:lpstr>
      <vt:lpstr>The solution</vt:lpstr>
      <vt:lpstr>Demo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Detector</dc:title>
  <dc:creator>Andrei Stirb</dc:creator>
  <cp:lastModifiedBy>Andrei Stirb</cp:lastModifiedBy>
  <cp:revision>9</cp:revision>
  <dcterms:created xsi:type="dcterms:W3CDTF">2017-12-09T14:39:08Z</dcterms:created>
  <dcterms:modified xsi:type="dcterms:W3CDTF">2018-01-03T12:48:03Z</dcterms:modified>
</cp:coreProperties>
</file>